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67" r:id="rId4"/>
    <p:sldId id="30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9" r:id="rId16"/>
    <p:sldId id="280" r:id="rId17"/>
    <p:sldId id="281" r:id="rId18"/>
    <p:sldId id="282" r:id="rId19"/>
    <p:sldId id="283" r:id="rId20"/>
    <p:sldId id="270" r:id="rId21"/>
    <p:sldId id="271" r:id="rId22"/>
    <p:sldId id="272" r:id="rId23"/>
    <p:sldId id="273" r:id="rId24"/>
    <p:sldId id="274" r:id="rId25"/>
    <p:sldId id="277" r:id="rId26"/>
    <p:sldId id="278" r:id="rId27"/>
    <p:sldId id="284" r:id="rId28"/>
    <p:sldId id="293" r:id="rId29"/>
    <p:sldId id="294" r:id="rId30"/>
    <p:sldId id="285" r:id="rId31"/>
    <p:sldId id="286" r:id="rId32"/>
    <p:sldId id="287" r:id="rId33"/>
    <p:sldId id="288" r:id="rId34"/>
    <p:sldId id="289" r:id="rId35"/>
    <p:sldId id="290" r:id="rId36"/>
    <p:sldId id="306" r:id="rId37"/>
    <p:sldId id="307" r:id="rId38"/>
    <p:sldId id="291" r:id="rId39"/>
    <p:sldId id="276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9" r:id="rId50"/>
    <p:sldId id="304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>
        <p:scale>
          <a:sx n="80" d="100"/>
          <a:sy n="80" d="100"/>
        </p:scale>
        <p:origin x="-1092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125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387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448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924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544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088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49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16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04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060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70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51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12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jpeg"/><Relationship Id="rId5" Type="http://schemas.openxmlformats.org/officeDocument/2006/relationships/image" Target="../media/image4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548680"/>
            <a:ext cx="5328592" cy="43204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Муниципальное бюджетное дошкольное образовательное учреждение «Детский сад № 6 «Берёзка» 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1352" y="5013176"/>
            <a:ext cx="3462536" cy="68804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Город Кяхта.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6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95736" y="1412776"/>
            <a:ext cx="64087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Объект проектирования: </a:t>
            </a:r>
            <a:r>
              <a:rPr lang="ru-RU" sz="2800" dirty="0"/>
              <a:t>процесс формирования гражданской позиции, патриотических чувств, любви к Родине детей </a:t>
            </a:r>
            <a:r>
              <a:rPr lang="ru-RU" sz="2800" dirty="0" smtClean="0"/>
              <a:t> </a:t>
            </a:r>
            <a:r>
              <a:rPr lang="ru-RU" sz="2800" dirty="0"/>
              <a:t>дошкольного возраста.</a:t>
            </a:r>
          </a:p>
          <a:p>
            <a:pPr algn="ctr"/>
            <a:r>
              <a:rPr lang="ru-RU" sz="2800" b="1" dirty="0"/>
              <a:t>Предмет проектирования: </a:t>
            </a:r>
            <a:r>
              <a:rPr lang="ru-RU" sz="2800" dirty="0"/>
              <a:t>организация образовательной среды обеспечивающей расширение представлений детей о победе защитников отечества в Великой Отечественной войне</a:t>
            </a:r>
          </a:p>
        </p:txBody>
      </p:sp>
    </p:spTree>
    <p:extLst>
      <p:ext uri="{BB962C8B-B14F-4D97-AF65-F5344CB8AC3E}">
        <p14:creationId xmlns:p14="http://schemas.microsoft.com/office/powerpoint/2010/main" val="216397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39743" y="980728"/>
            <a:ext cx="69847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Замысел проекта.</a:t>
            </a:r>
            <a:r>
              <a:rPr lang="ru-RU" sz="3200" dirty="0"/>
              <a:t> Мы считаем, что если работа по ознакомлению детей с важнейшими страницами Великой Отечественной войной, будет проводиться в системе и детям будет привит интерес к событиям далекой войны, то это будет способствовать воспитанию высоких нравственных качеств личности и патриотизма.</a:t>
            </a:r>
          </a:p>
        </p:txBody>
      </p:sp>
    </p:spTree>
    <p:extLst>
      <p:ext uri="{BB962C8B-B14F-4D97-AF65-F5344CB8AC3E}">
        <p14:creationId xmlns:p14="http://schemas.microsoft.com/office/powerpoint/2010/main" val="109738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60648"/>
            <a:ext cx="777686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к 70-летию Победы в Великой Отечественной Войне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28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532" y="476672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группа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Родничок»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Е.Г.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Урусова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папка – передвижка « 9 мая – День Победы»;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беседа: «Какие формы работы можно использовать при знакомстве детей с праздником «День Победы»»;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оформление альбомов городов героев «Москва», «Смоленск»;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оформление газеты «Ветераны ВОВ» (фотографии дедушек и бабушек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:\фотографии сотрудников\DSC_55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0688"/>
            <a:ext cx="1339303" cy="13157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17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35846"/>
            <a:ext cx="80648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Рассматривание материала по теме «День Победы», открыток «Города герои», иллюстраций и альбомов «Великая Отечественная Война»;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Беседа «Знакомство с праздником»;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Рисование «Вот какой у нас салют!»;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Чтение стихотворений на тему «День Победы»;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Выкладывание из счетных палочек салюта, самолета, танка (можно использовать метод накладывания);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Подвижные игры: «Найди свой цвет», игра с платочками "Найди себе пару" (под музыку);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Пальчиковая гимнастика «Этот пальчик»;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Дыхательная гимнастика «Флажок»;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Физкультминутка «Салют»;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11.Сюжетно-ролевая игра «Моряки»;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12.Слушание песен: "Мы идем с флажками" и «Наша Родина сильна» А. Филиппенко, "Песенка о весне" Г. Фрида.</a:t>
            </a:r>
          </a:p>
        </p:txBody>
      </p:sp>
    </p:spTree>
    <p:extLst>
      <p:ext uri="{BB962C8B-B14F-4D97-AF65-F5344CB8AC3E}">
        <p14:creationId xmlns:p14="http://schemas.microsoft.com/office/powerpoint/2010/main" val="34258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89679"/>
            <a:ext cx="835292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Радуга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Е.Н. Денисова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Рассматривание картинок «Военная техника».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Выставка игрушечной военной техники.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3.. Рассматривание иллюстраций о войне.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4.. Слушание песен и музыки о мире, о детстве.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5.. Лепка «Самолёты».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6.. Рассматривание детских рисунков старших групп, посвященных Дню Победы.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Беседа на тему: «День Победы».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Рисование на тему: «Салют над городом».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Тематическое занятие на тему:  «Голубь мира».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Оформление папки- передвижки «9 мая- День Победы».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Оформление уголка Победы в группе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3" descr="F:\фотографии сотрудников\DSC_53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6672"/>
            <a:ext cx="1352381" cy="16561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87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479" y="908720"/>
            <a:ext cx="842493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Оформление книги памяти совместно с родителями «Никто не забыт, ничто не забыто».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Оформление папки передвижки города- героя, "Севастополь" и "Одесса", родителями.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родителей в заключительном концерте фестиваля «Этих дней не смолкнет слава».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369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Старый ПК\Кудрявцева О. Ю\план\Е.Н\DSCN42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33619"/>
            <a:ext cx="332643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Старый ПК\Кудрявцева О. Ю\план\Е.Н\DSCN4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371789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Старый ПК\Кудрявцева О. Ю\план\Е.Н\DSCN42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45" y="3621723"/>
            <a:ext cx="3417872" cy="245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Старый ПК\Кудрявцева О. Ю\план\Е.Н\DSCN42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672444"/>
            <a:ext cx="3717896" cy="249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01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Старый ПК\Кудрявцева О. Ю\план\Е.Н\DSCN4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5951"/>
            <a:ext cx="2743773" cy="230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Старый ПК\Кудрявцева О. Ю\план\Е.Н\DSCN43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6992"/>
            <a:ext cx="3024335" cy="23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Старый ПК\Кудрявцева О. Ю\план\Е.Н\DSCN43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00" y="2836491"/>
            <a:ext cx="4467399" cy="32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24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Старый ПК\Кудрявцева О. Ю\план\Е.Н\DSCN42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88" y="476672"/>
            <a:ext cx="8283823" cy="53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80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38200" y="704850"/>
            <a:ext cx="8305800" cy="3803650"/>
          </a:xfrm>
        </p:spPr>
        <p:txBody>
          <a:bodyPr>
            <a:normAutofit/>
          </a:bodyPr>
          <a:lstStyle/>
          <a:p>
            <a:r>
              <a:rPr lang="ru-RU" dirty="0" smtClean="0"/>
              <a:t>Проблемная ситуация: все педагоги ДОУ пристегнули георгиевские ленточки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15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4649" y="404664"/>
            <a:ext cx="835292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«Ромашка»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О.Л.Петрожицкая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о войне, военных профессиях, фронтовиках, детях войны, о боевых действиях, о городах-героях, о подвигах героев войны с рассматриванием картин, иллюстраций и плакатов.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 военной тематики: Лев Кассиль «Твои защитники», «Галина мама» Сусанна Георгиевская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 и сюжетных картин о Великой Отечественной Войне.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НОД: Рассказ о  «Фронтовом треугольнике. Чтение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Е.Трутневой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«Фронтовой треугольник»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«Ручной труд: Изготовление письма-треугольника.»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презентация «Георгиевская ленточка». Изготовление георгиевской ленточки из цветной бумаги.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праздничной открытки  -9 мая!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НОД по художественному творчеству. «Знакомство с военной техникой – лепка танка».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Просмотр мультипликационного фильма «Легенда о старом маяке».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Picture 3" descr="G:\DSCN4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96" r="19849"/>
          <a:stretch/>
        </p:blipFill>
        <p:spPr bwMode="auto">
          <a:xfrm>
            <a:off x="7092280" y="404664"/>
            <a:ext cx="1409792" cy="15586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0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3548" y="188640"/>
            <a:ext cx="81369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Кяхтинскую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детскую библиотеку (изучение художественной литературы для детей про войну).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Посещение музея «Боевая слава» в ДОУ.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Экскурсия к памятнику воинам Великой Отечественной Войны городском парке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г.Кяхта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-Экскурсия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Кяхтинский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краеведческий музей имени академика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В.А.Обручева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стихов и песен ко Дню Победы.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 "Боевая техника войны".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игр патриотического направления: подвижные, сюжетно-ролевые, дидактические, игры-соревнования, связанные военной тематикой.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досуги для детей среднего дошкольного возраста «Дошкольникам о защитниках Отечества»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досуг «Военная игра».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 детей и родителей «Пусть всегда будет мир! 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«Они защищали нашу Родину»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праздничных утренников для детей, посвященных Дню Победы в Великой Отечественной войне.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митинге, посвященном Дню Победы у памятника  погибшим  войнам-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кяхтинцах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годы Великой Отечественной Войны.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 «Великий май!»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концерт с участием детей.</a:t>
            </a:r>
          </a:p>
        </p:txBody>
      </p:sp>
    </p:spTree>
    <p:extLst>
      <p:ext uri="{BB962C8B-B14F-4D97-AF65-F5344CB8AC3E}">
        <p14:creationId xmlns:p14="http://schemas.microsoft.com/office/powerpoint/2010/main" val="411833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2520" y="836712"/>
            <a:ext cx="79928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 - «Как рассказать детям о Великой Отечественной войне? 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 - «Нравственно-патриотическое воспитание детей дошкольного возраста»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участие родителей в выставке – «Пусть всегда будет мир».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Папка передвижка «9 мая День Победы!».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книги памяти о своих дедах и прадедах воевавших в годы Великой Отечественной Войны.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книги «Дети войны»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книги «Труженики  тыла»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музея «Вечная память героям»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планшета Города-герои «Город герой- Керчь», «Город –герой- Брест». С описание памятных мест с помощью художественного слова.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концерт ко Дню Победы с участием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342668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Новая папка\IMG_20150417_1615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347281" cy="26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\Desktop\Новая папка\IMG_20150422_1545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443" y="418921"/>
            <a:ext cx="3459941" cy="260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Новая папка\IMG_20150427_1014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12976"/>
            <a:ext cx="2743200" cy="326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Новая папка\IMG_20150429_0918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2976"/>
            <a:ext cx="3456384" cy="308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9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Новая папка\IMG_20150429_094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23" y="332656"/>
            <a:ext cx="362394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Новая папка\IMG_20150430_0908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961" y="332656"/>
            <a:ext cx="2743200" cy="28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Новая папка\IMG_20150430_0909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22" y="3343280"/>
            <a:ext cx="3623946" cy="240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Новая папка\конкурс стихов 9 мая 0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56" y="3406647"/>
            <a:ext cx="3637193" cy="243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37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Desktop\Новая папка\конкурс стихов 9 мая 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96" y="332656"/>
            <a:ext cx="8171607" cy="565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94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60648"/>
            <a:ext cx="835292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«Цветочки»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Л.А. Лапина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о войне, военных профессиях, фронтовиках, детях войны, о боевых действиях, о городах-героях, о подвигах героев войны с рассматриванием картин, иллюстраций и плакатов.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 и сюжетных картин о Великой Отечественной Войне.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о  детях-героях ВОВ.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Просмотр мультипликационного фильма «Легенда о старом маяке».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презентация «Георгиевская ленточка»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НОД Аппликация « Медали на георгиевской ленте».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НОД Коллективная работа «Мы за мир!»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НОД Рисование на тему «Салют», с использованием нетрадиционной техники рисования. Разучивание стихов и песен ко Дню Победы.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 "Боевая техника войны".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игр патриотического направления: подвижные, сюжетно-ролевые, дидактические, игры-соревнования, связанные военной тематикой.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досуги для детей среднего дошкольного возраста «Дошкольникам о защитниках Отечества».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праздник:«Памяти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павших будем достойны».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детских рисунков «Салют  в честь победителей».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«Они защищали нашу Родину».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праздничных утренников для детей, посвященных Дню Победы в Великой Отечественной войне.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митинге, посвященном Дню Победы у памятника ВОВ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 «От Москвы до Берлина».</a:t>
            </a:r>
          </a:p>
        </p:txBody>
      </p:sp>
      <p:pic>
        <p:nvPicPr>
          <p:cNvPr id="5" name="Picture 2" descr="F:\фотографии сотрудников\DSC_5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404664"/>
            <a:ext cx="1152128" cy="16561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94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836712"/>
            <a:ext cx="8568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Кяхтинскую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детскую библиотеку (изучение художественной литературы для детей про войну).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памятнику воинам ВОВ. В городском парке г. Кяхта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 - «Как рассказать детям о Великой Отечественной войне? 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 - «Нравственно-патриотическое воспитание детей дошкольного возраста».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книги памяти о своих дедах и прадедах воевавших в годы ВОВ.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книги «Дети войны».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книги «Труженики  тыла».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музея «Вечная память героям».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планшета Города-герои «Город герой - Курск», «Город –герой- Киев», с описанием памятных мест с помощью художественного слова.</a:t>
            </a:r>
          </a:p>
        </p:txBody>
      </p:sp>
    </p:spTree>
    <p:extLst>
      <p:ext uri="{BB962C8B-B14F-4D97-AF65-F5344CB8AC3E}">
        <p14:creationId xmlns:p14="http://schemas.microsoft.com/office/powerpoint/2010/main" val="374211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Admin\Desktop\Новая папка\DSC03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287930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Admin\Desktop\Новая папка\DSC031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352737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Admin\Desktop\Новая папка\DSC031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4" y="3385644"/>
            <a:ext cx="3024340" cy="213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Admin\Desktop\Новая папка\DSC032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35639"/>
            <a:ext cx="3239344" cy="198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87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Users\Admin\Desktop\Новая папка\DSC033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77230"/>
            <a:ext cx="7272808" cy="478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51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артинки\фон для презентации к дню победы  36 тыс изображений найдено в Яндекс.Картинках_files\s5956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428178"/>
            <a:ext cx="63904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заключается в личной заинтересованности всех участников проекта: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для ребёнка – стремление к социальным способам взаимодействия с окружающими, потребность в любви, одобрении, общении;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для родителей - потребность быть успешными в воспитании ребёнка, понимании, самоуважении, свободе, саморазвитии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участие в жизни детского сада;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для педагогов – потребность быть успешными в сфере профессиональной деятельности по воспитанию, обучению и развитию детей, в личностном и профессиональном самосовершенствовании, внимании и понимании родителями воспитанников и пр. </a:t>
            </a:r>
          </a:p>
        </p:txBody>
      </p:sp>
    </p:spTree>
    <p:extLst>
      <p:ext uri="{BB962C8B-B14F-4D97-AF65-F5344CB8AC3E}">
        <p14:creationId xmlns:p14="http://schemas.microsoft.com/office/powerpoint/2010/main" val="22145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84969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«Ягодка»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А.М.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Бурдуковская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о войне, военных профессиях, фронтовиках, детях войны, о боевых действиях, о городах-героях, о подвигах героев войны с рассматриванием картин, иллюстраций.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 военной тематики.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 и сюжетных картин о Великой Отечественной Войне.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об истории  «Георгиевской ленточки».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 открытки   - 9 мая!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 о главном городе страны - Москва.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тему: «Кремль»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 «Салют».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тему: «Праздничный салют над городом»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мультипликационного фильма «Легенда о старом маяке».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стихов и песен ко Дню Победы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досуг для детей старшего дошкольного возраста «Детям о войне»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праздничных утренников для детей, посвященных Дню Победы в ВОВ.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приёме Знамени Победы на площадке ДОУ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 «Вечная память героям!»</a:t>
            </a:r>
          </a:p>
        </p:txBody>
      </p:sp>
      <p:pic>
        <p:nvPicPr>
          <p:cNvPr id="4" name="Picture 2" descr="F:\фотографии сотрудников\DSC_5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8095"/>
            <a:ext cx="1368152" cy="15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48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980728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музея «Боевая слава» в детском саду.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Кяхтинский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Краеведческий Музей имени академика Обручева.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Консультация для родителей - «Как рассказать детям о Великой Отечественной войне? 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Консультация для родителей - «Воспитание патриотических чувств  у дошкольников»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Изготовление книги памяти о своих дедах и прадедах воевавших в годы ВОВ.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Изготовление книг  «Дети войны» «Труженики  тыла»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Изготовление планшетов  Города-герои «Город – герой - Новороссийск», «Город – герой - Ленинград».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 в концерте в честь празднования Дня Победы.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6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Рисунок 24" descr="C:\Users\Мои документы\AppData\Local\Microsoft\Windows\Temporary Internet Files\Content.Word\фото05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5"/>
            <a:ext cx="3168352" cy="247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26" descr="C:\Users\Мои документы\AppData\Local\Microsoft\Windows\Temporary Internet Files\Content.Word\фото05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34004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11" descr="C:\Users\Мои документы\AppData\Local\Microsoft\Windows\Temporary Internet Files\Content.Word\фото05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73" y="3429000"/>
            <a:ext cx="34385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18" descr="C:\Users\Мои документы\AppData\Local\Microsoft\Windows\Temporary Internet Files\Content.Word\фото05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803" y="3429000"/>
            <a:ext cx="34385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76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391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Рисунок 980" descr="H:\DCIM\102NIKON\DSCN0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88" y="529769"/>
            <a:ext cx="4788024" cy="289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Рисунок 977" descr="H:\DCIM\102NIKON\DSCN05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50" y="3573016"/>
            <a:ext cx="33432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979" descr="H:\DCIM\102NIKON\DSCN05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89058"/>
            <a:ext cx="33337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00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84969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И.А. Васильева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о войне, военных профессиях, фронтовиках, детях войны, о боевых действиях, о городах-героях, о подвигах героев войны с рассматриванием картин, иллюстраций.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 военной тематики.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 и сюжетных картин о Великой Отечественной Войне.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об истории  «Георгиевской ленточки».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 открытки   - 9 мая!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 о главном городе страны - Москва.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тему: «Кремль»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 «Салют».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тему: «Праздничный салют над городом»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мультипликационного фильма «Легенда о старом маяке».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стихов и песен ко Дню Победы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досуг для детей старшего дошкольного возраста «Детям о войне»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праздничных утренников для детей, посвященных Дню Победы в ВОВ.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приёме Знамени Победы на площадке ДОУ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 «Вечная память героям!»</a:t>
            </a:r>
          </a:p>
        </p:txBody>
      </p:sp>
      <p:pic>
        <p:nvPicPr>
          <p:cNvPr id="5" name="Picture 2" descr="F:\фотографии сотрудников\DSC_57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16613"/>
            <a:ext cx="1224136" cy="13681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85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68" y="1052736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музея «Боевая слава» в детском саду.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Кяхтинский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Краеведческий Музей имени академика Обручева.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Консультация для родителей - «Как рассказать детям о Великой Отечественной войне? 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Консультация для родителей - «Воспитание патриотических чувств  у дошкольников»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Изготовление книги памяти о своих дедах и прадедах воевавших в годы ВОВ.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Изготовление книг  «Дети войны» «Труженики  тыла»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Изготовление планшетов  Города-герои «Город – герой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«Город – герой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Минск».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 в концерте в честь празднования Дня Победы.</a:t>
            </a:r>
          </a:p>
        </p:txBody>
      </p:sp>
    </p:spTree>
    <p:extLst>
      <p:ext uri="{BB962C8B-B14F-4D97-AF65-F5344CB8AC3E}">
        <p14:creationId xmlns:p14="http://schemas.microsoft.com/office/powerpoint/2010/main" val="215715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7812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C:\Users\Admin\Desktop\Новая папка\20150422_1055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13" y="476672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82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7812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C:\Users\Admin\Desktop\Новая папка\20150422_100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6" y="381804"/>
            <a:ext cx="3587552" cy="26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Admin\Desktop\Новая папка\IMG_11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08" y="381804"/>
            <a:ext cx="2870016" cy="26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C:\Users\Admin\Desktop\Новая папка\праздник к 9 мая Ирина А. 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5" y="3441701"/>
            <a:ext cx="3603504" cy="239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C:\Users\Admin\Desktop\Новая папка\праздник к 9 мая Ирина А. 0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529" y="3533627"/>
            <a:ext cx="3534174" cy="234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4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1" y="15240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5116" y="548680"/>
            <a:ext cx="8638567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«Звёздочка»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Д.Н.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Цаганова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/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с презентациями: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«Поклонимся погибшим тем бойцам…», «Солдат – победитель», «Никто не забыт, ничто не забыто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«Георгиевская лента», «О городах героях», «Москва – город герой»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художественной литературой: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«Шинель», чтение глав из книги С.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Баруздина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«Шел по улице солдат», Н.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Дилакторская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«Почему маму прозвали Гришкой», А. Митяев «Землянка»; «Мешок овсянки»; «Почему армия родная?», Л. Кассиль из книги «Твои защитники». Прослушивание музыкальных произведений: «Священная война», «День победы».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игры: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картинку», «Воину солдату своё оружие», «Колесо истории», «Чья форма», «Что изменилось», "Военный транспорт».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 границе», «Мы военные», «Моряки», «Летчики».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«Разведка», «Встречные перебежки», «Попади в цель», «Меткий стрелок».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НОД: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занятие «Праздник Победы, славы, салюта».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занятия: «Города-герои», «Дети войны», «Вечный огонь», «Парад Победы», «Письмо солдата».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праздничной открытки «9 мая».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письма – треугольника с элементами аппликации.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голубя мира.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гвоздик из гофрированной бумаги, для возложения.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Салют Победы»</a:t>
            </a:r>
          </a:p>
        </p:txBody>
      </p:sp>
      <p:pic>
        <p:nvPicPr>
          <p:cNvPr id="5" name="Picture 2" descr="F:\фотографии сотрудников\DSC_56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56387"/>
            <a:ext cx="1440160" cy="15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06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1" y="15240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7936" y="1204784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Экскурсии.</a:t>
            </a:r>
            <a:endParaRPr lang="ru-RU" dirty="0"/>
          </a:p>
          <a:p>
            <a:pPr lvl="0"/>
            <a:r>
              <a:rPr lang="ru-RU" dirty="0"/>
              <a:t>Встреча с ребенком войны Марией Степановной.</a:t>
            </a:r>
          </a:p>
          <a:p>
            <a:pPr lvl="0"/>
            <a:r>
              <a:rPr lang="ru-RU" dirty="0"/>
              <a:t>Экскурсия к памятнику воинам Великой отечественной войне в парке. Возложение цветов.</a:t>
            </a:r>
            <a:br>
              <a:rPr lang="ru-RU" dirty="0"/>
            </a:br>
            <a:r>
              <a:rPr lang="ru-RU" dirty="0"/>
              <a:t>3. Литературно-музыкальный композиция в районной детской библиотеке «Салют Победа!».</a:t>
            </a:r>
          </a:p>
          <a:p>
            <a:r>
              <a:rPr lang="ru-RU" b="1" dirty="0"/>
              <a:t>Работа с родителями:</a:t>
            </a:r>
            <a:endParaRPr lang="ru-RU" dirty="0"/>
          </a:p>
          <a:p>
            <a:r>
              <a:rPr lang="ru-RU" dirty="0"/>
              <a:t>Изготовление планшетов «Город герой – Белгород», «Город герой – Орел».</a:t>
            </a:r>
          </a:p>
          <a:p>
            <a:r>
              <a:rPr lang="ru-RU" dirty="0"/>
              <a:t>Приготовить информацию о своих дедах и прадедах, воевавших в ВОВ, для «Книги памяти» детского сада.</a:t>
            </a:r>
          </a:p>
          <a:p>
            <a:r>
              <a:rPr lang="ru-RU" dirty="0"/>
              <a:t>Создание музея «Вечная память героям»</a:t>
            </a:r>
          </a:p>
          <a:p>
            <a:r>
              <a:rPr lang="ru-RU" dirty="0"/>
              <a:t>Консультация для родителей на тему: «Знакомьте детей с героическим прошлым России».</a:t>
            </a:r>
          </a:p>
          <a:p>
            <a:r>
              <a:rPr lang="ru-RU" dirty="0"/>
              <a:t>Оформление папки-передвижки «9 Мая».</a:t>
            </a:r>
          </a:p>
        </p:txBody>
      </p:sp>
    </p:spTree>
    <p:extLst>
      <p:ext uri="{BB962C8B-B14F-4D97-AF65-F5344CB8AC3E}">
        <p14:creationId xmlns:p14="http://schemas.microsoft.com/office/powerpoint/2010/main" val="338194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8" y="54453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7704" y="188640"/>
            <a:ext cx="69127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группа: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О.Ю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Кудрявцева,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Петрожицкая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Е.Н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Денисова,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Е.Г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Урусова,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Е.А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Синюшкина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Гайдай.</a:t>
            </a:r>
          </a:p>
        </p:txBody>
      </p:sp>
      <p:pic>
        <p:nvPicPr>
          <p:cNvPr id="4" name="Picture 3" descr="F:\фотографии сотрудников\О.Ю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32656"/>
            <a:ext cx="952993" cy="1296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DSCN43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96" r="19849"/>
          <a:stretch/>
        </p:blipFill>
        <p:spPr bwMode="auto">
          <a:xfrm>
            <a:off x="5345878" y="1196752"/>
            <a:ext cx="1300599" cy="14146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фотографии сотрудников\DSC_53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60848"/>
            <a:ext cx="936104" cy="1514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фотографии сотрудников\DSC_559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365" y="3068961"/>
            <a:ext cx="879526" cy="13681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DSCN432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80"/>
          <a:stretch/>
        </p:blipFill>
        <p:spPr bwMode="auto">
          <a:xfrm>
            <a:off x="6442112" y="3999023"/>
            <a:ext cx="1226232" cy="13713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фотографии сотрудников\л.ильинична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107" y="5157192"/>
            <a:ext cx="1160042" cy="14993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39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7938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374561"/>
            <a:ext cx="828092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группа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Л.В. Федосеева</a:t>
            </a:r>
            <a:endParaRPr lang="ru-RU" sz="1200" dirty="0" smtClean="0"/>
          </a:p>
          <a:p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«Праздник Победы, славы, салюта».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занятия: «Города-герои», «Дети войны», «Вечный огонь», «Парад Победы», «Письмо солдата».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с презентацией «Пусть будет мир!», «Мой дедушка», «Город герой – Москва!», «Санитары на войне», «Наша Армия».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праздничной открытки «9 мая».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работа «Голубь мира».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флажков для украшения группы.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гвоздик из гофрированной бумаги, для возложения.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 «Салют Победы»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   с прозой, поэзией, произведениями, написанными в годы ВОВ.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Заучивание   песен, стихотворений, пословиц, поговорок, частушек о ВОВ.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   картин, иллюстраций, альбомов о войне, сражениях, Родине, Армии.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«Помоги раненному», «Платочек», «Вперед к флажку», «Обойди мины», «Собери оружие».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игры: «Военные», «Моряки», «Больница».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ряд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«День Победы» (муз. 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Тухманова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сл. В. Харитонова), «Катюша» (муз. М.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Блантера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сл. М. Исаковского), «Бескозырка» (муз. и сл. О. Газманова), «Салют» (муз. Т. Струве), «Бравые солдаты» (муз. А. Филиппенко).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ряд: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стихи «Соловьи»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А.Фатьянов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«Пусть будет  мир»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И.Найденова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«Мой дедушка»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В.Малков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«Танкист», «Пограничник», «Батарея в лесу», «Санитарки»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С.Маршак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сказки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Л.Жукова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«Солдатская загадка», «Каша из топора». «Барин и солдатская шинель», «Зверь и человек». Загадки, пословицы и поговорки.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Демонстрационный ряд: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на видеодиске: «Парад Победы на Красной площади». Картины: «Мать партизана»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С.Гарасимов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«Под Сталинградом»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И.Евстегнеев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«Победа»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П.Кривоногов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«Письмо с фронта»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А.Лактионов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«салют Победы»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А.Меркулов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«Родина-мать зовет»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И.Тондзе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Альбомы: «Моя Родина - Россия», «Служу Отечеству».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Стенгазеты: «Мой папа защитник Отечества».</a:t>
            </a:r>
          </a:p>
        </p:txBody>
      </p:sp>
      <p:pic>
        <p:nvPicPr>
          <p:cNvPr id="4" name="Picture 2" descr="F:\фотографии сотрудников\DSC_5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126262" cy="16161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10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35" y="0"/>
            <a:ext cx="9416954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412776"/>
            <a:ext cx="8280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планшетов «Город герой – Волгоград», «Город герой – Тула».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Приготовить информацию о своих дедах и прадедах, воевавших в ВОВ, для «Книги памяти» детского сада.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музея «Вечная память героям»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 на тему: «Знакомьте детей с героическим прошлым России»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папки-передвижки «9 Мая».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Литературно-музыкальная композиция в районной детской библиотеке «Салют, Победа!».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ребенком войны Марией Степановной.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Возложение цветов к памятнику воинам Великой отечественной войне.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Концерт: «Для вас, ветераны!» совместно с родителями.</a:t>
            </a:r>
          </a:p>
        </p:txBody>
      </p:sp>
    </p:spTree>
    <p:extLst>
      <p:ext uri="{BB962C8B-B14F-4D97-AF65-F5344CB8AC3E}">
        <p14:creationId xmlns:p14="http://schemas.microsoft.com/office/powerpoint/2010/main" val="349496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35" y="0"/>
            <a:ext cx="9416954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Users\Admin\Desktop\Новая папка\DSCN9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121025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Admin\Desktop\Новая папка\DSCN98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664"/>
            <a:ext cx="3121025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Admin\Desktop\Новая папка\DSCN98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8"/>
            <a:ext cx="3121025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Admin\Desktop\Новая папка\DSCN98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84984"/>
            <a:ext cx="3121025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06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35" y="0"/>
            <a:ext cx="9416954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Admin\Desktop\Новая папка\DSCN9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121025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Admin\Desktop\Новая папка\DSCN97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1809"/>
            <a:ext cx="3121025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Admin\Desktop\Новая папка\DSCN98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84" y="3212976"/>
            <a:ext cx="3121025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C:\Users\Admin\Desktop\Новая папка\DSCN98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288" y="3199641"/>
            <a:ext cx="3121025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14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35" y="0"/>
            <a:ext cx="9416954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C:\Users\Admin\Desktop\Новая папка\DSCN97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64917"/>
            <a:ext cx="7488832" cy="561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19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35" y="0"/>
            <a:ext cx="9416954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3928" y="332656"/>
            <a:ext cx="2292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Музей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1746" name="Picture 2" descr="C:\Users\Admin\Desktop\Новая папка\музей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67879"/>
            <a:ext cx="3641140" cy="19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Admin\Desktop\Новая папка\музей 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67879"/>
            <a:ext cx="3111454" cy="206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Admin\Desktop\Новая папка\музей 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490" y="3861048"/>
            <a:ext cx="3635103" cy="241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45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8" y="0"/>
            <a:ext cx="9178118" cy="683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Admin\Desktop\Новая папка\музей 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518971" cy="233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Admin\Desktop\Новая папка\музей 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17" y="408132"/>
            <a:ext cx="3587783" cy="238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C:\Users\Admin\Desktop\Новая папка\музей 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955" y="3416299"/>
            <a:ext cx="3779119" cy="251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86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7812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84167" y="476672"/>
            <a:ext cx="60097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</a:t>
            </a: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ринятие </a:t>
            </a:r>
          </a:p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знамени Победы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3795" name="Picture 3" descr="C:\Users\Admin\Desktop\Новая папка\DSC_0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1"/>
            <a:ext cx="3526008" cy="234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C:\Users\Admin\Desktop\Новая папка\DSC_02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6952"/>
            <a:ext cx="3526009" cy="234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35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" y="80264"/>
            <a:ext cx="917812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C:\Users\Admin\Desktop\Новая папка\DSC_02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6593"/>
            <a:ext cx="4193715" cy="287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Admin\Desktop\Новая папка\DSC_02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959" y="3496564"/>
            <a:ext cx="4355183" cy="289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18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Admin\Desktop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5980"/>
            <a:ext cx="3335400" cy="458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IMG_12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69480"/>
            <a:ext cx="3011488" cy="401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913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611560" y="692696"/>
            <a:ext cx="8136904" cy="489654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>
                  <a:noFill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ПРОЕКТ  </a:t>
            </a:r>
          </a:p>
          <a:p>
            <a:pPr algn="ctr" rtl="0">
              <a:buNone/>
            </a:pPr>
            <a:r>
              <a:rPr lang="ru-RU" sz="3600" kern="10" spc="0" dirty="0" smtClean="0">
                <a:ln>
                  <a:noFill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"Этих дней не смолкнет слава!"</a:t>
            </a:r>
            <a:endParaRPr lang="ru-RU" sz="3600" kern="10" spc="0" dirty="0">
              <a:ln>
                <a:noFill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540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7812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C:\Users\Admin\Desktop\i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5" y="548680"/>
            <a:ext cx="7584841" cy="568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6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51721" y="1196752"/>
            <a:ext cx="68407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/>
              <a:t>АКТУАЛЬНОСТЬ </a:t>
            </a:r>
            <a:r>
              <a:rPr lang="ru-RU" sz="4400" b="1" dirty="0" smtClean="0"/>
              <a:t>ПРОЕКТА:</a:t>
            </a:r>
            <a:endParaRPr lang="ru-RU" sz="4400" dirty="0"/>
          </a:p>
          <a:p>
            <a:pPr algn="ctr"/>
            <a:r>
              <a:rPr lang="ru-RU" sz="4400" b="1" dirty="0"/>
              <a:t>Вспомним всех поименно </a:t>
            </a:r>
            <a:br>
              <a:rPr lang="ru-RU" sz="4400" b="1" dirty="0"/>
            </a:br>
            <a:r>
              <a:rPr lang="ru-RU" sz="4400" b="1" dirty="0"/>
              <a:t>Горем вспомним своим. </a:t>
            </a:r>
            <a:br>
              <a:rPr lang="ru-RU" sz="4400" b="1" dirty="0"/>
            </a:br>
            <a:r>
              <a:rPr lang="ru-RU" sz="4400" b="1" dirty="0"/>
              <a:t>Это нужно </a:t>
            </a:r>
            <a:r>
              <a:rPr lang="ru-RU" sz="4400" dirty="0"/>
              <a:t>  </a:t>
            </a:r>
            <a:r>
              <a:rPr lang="ru-RU" sz="4400" b="1" dirty="0"/>
              <a:t>не мертвым! </a:t>
            </a:r>
            <a:br>
              <a:rPr lang="ru-RU" sz="4400" b="1" dirty="0"/>
            </a:br>
            <a:r>
              <a:rPr lang="ru-RU" sz="4400" b="1" dirty="0"/>
              <a:t>Это нужно живым!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4095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95736" y="620688"/>
            <a:ext cx="66967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/>
              <a:t>Без памяти о Великой </a:t>
            </a:r>
            <a:r>
              <a:rPr lang="ru-RU" sz="2800" b="1" i="1" dirty="0" smtClean="0"/>
              <a:t>Отечественной </a:t>
            </a:r>
            <a:r>
              <a:rPr lang="ru-RU" sz="2800" b="1" i="1" dirty="0"/>
              <a:t>войне, о великой Победе в этой войне, немыслимы ни достоинство России, ни </a:t>
            </a:r>
            <a:r>
              <a:rPr lang="ru-RU" sz="2800" b="1" i="1" dirty="0" err="1"/>
              <a:t>гуманизация</a:t>
            </a:r>
            <a:r>
              <a:rPr lang="ru-RU" sz="2800" b="1" i="1" dirty="0"/>
              <a:t> российского общества, ни </a:t>
            </a:r>
            <a:r>
              <a:rPr lang="ru-RU" sz="2800" b="1" i="1" dirty="0" err="1"/>
              <a:t>гуманитаризация</a:t>
            </a:r>
            <a:r>
              <a:rPr lang="ru-RU" sz="2800" b="1" i="1" dirty="0"/>
              <a:t> российского образования, потому что Великая Отечественная война </a:t>
            </a:r>
            <a:r>
              <a:rPr lang="ru-RU" sz="2800" b="1" dirty="0"/>
              <a:t>- </a:t>
            </a:r>
            <a:r>
              <a:rPr lang="ru-RU" sz="2800" b="1" i="1" dirty="0"/>
              <a:t>это духовный подвиг наших отцов, дедов, матерей и бабушек, многие из которых продолжают еще </a:t>
            </a:r>
            <a:r>
              <a:rPr lang="ru-RU" sz="2800" b="1" i="1" dirty="0" smtClean="0"/>
              <a:t>жить </a:t>
            </a:r>
            <a:r>
              <a:rPr lang="ru-RU" sz="2800" b="1" i="1" dirty="0"/>
              <a:t>рядом с нами, </a:t>
            </a:r>
            <a:r>
              <a:rPr lang="ru-RU" sz="2800" b="1" dirty="0"/>
              <a:t>- </a:t>
            </a:r>
            <a:r>
              <a:rPr lang="ru-RU" sz="2800" b="1" i="1" dirty="0"/>
              <a:t>подвиг, без которого не было бы ни нас с вами, ни России.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6562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23728" y="404664"/>
            <a:ext cx="61926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Цель проекта: </a:t>
            </a:r>
            <a:r>
              <a:rPr lang="ru-RU" sz="3600" dirty="0"/>
              <a:t>Формирование у дошкольников гражданской позиции, патриотических чувств, любви к Родине на основе расширения представлений детей о победе защитников отечества в Великой Отечественной войне.</a:t>
            </a:r>
          </a:p>
        </p:txBody>
      </p:sp>
    </p:spTree>
    <p:extLst>
      <p:ext uri="{BB962C8B-B14F-4D97-AF65-F5344CB8AC3E}">
        <p14:creationId xmlns:p14="http://schemas.microsoft.com/office/powerpoint/2010/main" val="325018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35696" y="474345"/>
            <a:ext cx="68407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чувство исторической сопричастности к своему народу, ценностное отношение к Родине на основе ознакомления детей старшего дошкольного возраста с историческими фактами военных лет.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Обогатить представления детей о мужестве, героизме, отваге народа, о значении победы нашего народа в Великой Отечественной войне.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Воспитывать чувство гордости и уважения к родным и близким людям принимавшим участие в сражениях за Родину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Привлечь родителей к совместным познавательно - тематическим мероприятиям. Сформировать у родителей активную позицию в воспитании и образовании детей. Связь поколений через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книги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памяти. </a:t>
            </a:r>
          </a:p>
        </p:txBody>
      </p:sp>
    </p:spTree>
    <p:extLst>
      <p:ext uri="{BB962C8B-B14F-4D97-AF65-F5344CB8AC3E}">
        <p14:creationId xmlns:p14="http://schemas.microsoft.com/office/powerpoint/2010/main" val="227674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</TotalTime>
  <Words>2278</Words>
  <Application>Microsoft Office PowerPoint</Application>
  <PresentationFormat>Экран (4:3)</PresentationFormat>
  <Paragraphs>281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Муниципальное бюджетное дошкольное образовательное учреждение «Детский сад № 6 «Берёзка» </vt:lpstr>
      <vt:lpstr>Проблемная ситуация: все педагоги ДОУ пристегнули георгиевские ленточки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№ 6 «Берёзка» </dc:title>
  <dc:creator>BassHunter</dc:creator>
  <cp:lastModifiedBy>Admin</cp:lastModifiedBy>
  <cp:revision>45</cp:revision>
  <dcterms:created xsi:type="dcterms:W3CDTF">2015-04-27T22:59:50Z</dcterms:created>
  <dcterms:modified xsi:type="dcterms:W3CDTF">2015-05-13T08:23:29Z</dcterms:modified>
</cp:coreProperties>
</file>